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60" r:id="rId5"/>
    <p:sldId id="275" r:id="rId6"/>
    <p:sldId id="276" r:id="rId7"/>
    <p:sldId id="277" r:id="rId8"/>
    <p:sldId id="269" r:id="rId9"/>
    <p:sldId id="278" r:id="rId10"/>
    <p:sldId id="279" r:id="rId11"/>
    <p:sldId id="280" r:id="rId12"/>
    <p:sldId id="270" r:id="rId13"/>
    <p:sldId id="281" r:id="rId14"/>
    <p:sldId id="282" r:id="rId15"/>
    <p:sldId id="283" r:id="rId16"/>
    <p:sldId id="271" r:id="rId17"/>
    <p:sldId id="284" r:id="rId18"/>
    <p:sldId id="285" r:id="rId19"/>
    <p:sldId id="286" r:id="rId20"/>
    <p:sldId id="272" r:id="rId21"/>
    <p:sldId id="287" r:id="rId22"/>
    <p:sldId id="288" r:id="rId23"/>
    <p:sldId id="289" r:id="rId24"/>
    <p:sldId id="273" r:id="rId25"/>
    <p:sldId id="290" r:id="rId26"/>
    <p:sldId id="267" r:id="rId27"/>
    <p:sldId id="268" r:id="rId28"/>
    <p:sldId id="257" r:id="rId2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27"/>
    <a:srgbClr val="FF9D38"/>
    <a:srgbClr val="F5C638"/>
    <a:srgbClr val="FB405D"/>
    <a:srgbClr val="DA4818"/>
    <a:srgbClr val="F67A3A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312" y="540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6" Type="http://schemas.microsoft.com/office/2011/relationships/chartColorStyle" Target="colors1.xml"/><Relationship Id="rId5" Type="http://schemas.microsoft.com/office/2011/relationships/chartStyle" Target="style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"/>
        <c:overlap val="48"/>
        <c:axId val="116900624"/>
        <c:axId val="116897712"/>
      </c:barChart>
      <c:catAx>
        <c:axId val="11690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897712"/>
        <c:crosses val="autoZero"/>
        <c:auto val="1"/>
        <c:lblAlgn val="ctr"/>
        <c:lblOffset val="100"/>
        <c:noMultiLvlLbl val="0"/>
      </c:catAx>
      <c:valAx>
        <c:axId val="116897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90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F67A3A"/>
              </a:solidFill>
              <a:ln w="3810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panose="020B0503020204020204" charset="-122"/>
                <a:cs typeface="Segoe UI Light"/>
              </a:rPr>
              <a:t>背景图片素材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panose="020B0503020204020204" charset="-122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背景图片出处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1.3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panose="020B0503020204020204" charset="-122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/>
              <a:t>请</a:t>
            </a:r>
            <a:r>
              <a:rPr lang="zh-CN" altLang="en-US" sz="6000" b="1" dirty="0"/>
              <a:t>在此</a:t>
            </a:r>
            <a:r>
              <a:rPr lang="zh-CN" altLang="en-US" sz="6000" b="1" dirty="0" smtClean="0"/>
              <a:t>位置</a:t>
            </a:r>
            <a:endParaRPr lang="en-US" altLang="zh-CN" sz="6000" b="1" dirty="0" smtClean="0"/>
          </a:p>
          <a:p>
            <a:r>
              <a:rPr lang="zh-CN" altLang="en-US" sz="6000" b="1" dirty="0" smtClean="0"/>
              <a:t>添加</a:t>
            </a:r>
            <a:r>
              <a:rPr lang="zh-CN" altLang="en-US" sz="6000" b="1" dirty="0"/>
              <a:t>你的论文</a:t>
            </a:r>
            <a:r>
              <a:rPr lang="zh-CN" altLang="en-US" sz="6000" b="1" dirty="0" smtClean="0"/>
              <a:t>名称</a:t>
            </a:r>
            <a:endParaRPr lang="en-US" altLang="zh-CN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297024" y="5924303"/>
            <a:ext cx="2856230" cy="352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             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7024" y="6226921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2016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直角三角形 1"/>
          <p:cNvSpPr/>
          <p:nvPr/>
        </p:nvSpPr>
        <p:spPr>
          <a:xfrm flipH="1">
            <a:off x="5216893" y="1357162"/>
            <a:ext cx="6975107" cy="5500838"/>
          </a:xfrm>
          <a:prstGeom prst="rtTriangl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rot="442893">
            <a:off x="6411374" y="4901994"/>
            <a:ext cx="760396" cy="760396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 rot="442893">
            <a:off x="7502986" y="4036029"/>
            <a:ext cx="760396" cy="760396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 rot="442893">
            <a:off x="8623865" y="3184241"/>
            <a:ext cx="760396" cy="760396"/>
          </a:xfrm>
          <a:prstGeom prst="diamond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rot="442893">
            <a:off x="9687738" y="2332453"/>
            <a:ext cx="760396" cy="760396"/>
          </a:xfrm>
          <a:prstGeom prst="diamond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4132" y="2420263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20259" y="3272051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9380" y="4123839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07768" y="4989804"/>
            <a:ext cx="42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4058" y="2050931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  <a:endParaRPr lang="zh-CN" altLang="en-US" b="1" dirty="0">
              <a:solidFill>
                <a:srgbClr val="231F2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943" y="2332739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4058" y="2957437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  <a:endParaRPr lang="zh-CN" altLang="en-US" b="1" dirty="0">
              <a:solidFill>
                <a:srgbClr val="231F2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943" y="3239245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058" y="3902779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  <a:endParaRPr lang="zh-CN" altLang="en-US" b="1" dirty="0">
              <a:solidFill>
                <a:srgbClr val="231F2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2943" y="4184587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4058" y="4814182"/>
            <a:ext cx="5698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</a:rPr>
              <a:t>点击此处添加标题</a:t>
            </a:r>
            <a:endParaRPr lang="zh-CN" altLang="en-US" b="1" dirty="0">
              <a:solidFill>
                <a:srgbClr val="231F2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2943" y="5095990"/>
            <a:ext cx="5722735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577" y="2050931"/>
            <a:ext cx="82962" cy="748976"/>
          </a:xfrm>
          <a:prstGeom prst="rect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2577" y="2992103"/>
            <a:ext cx="82962" cy="748976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2577" y="3944590"/>
            <a:ext cx="82962" cy="748976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2577" y="4829799"/>
            <a:ext cx="82962" cy="748976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研究方法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0989" y="1742173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2271" y="174217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553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980318" y="1919222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5515290" y="191922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016572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7776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66661" y="3381640"/>
            <a:ext cx="2478264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1801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61066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4662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95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68450" y="3381640"/>
            <a:ext cx="2478264" cy="91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9161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80500" y="3381640"/>
            <a:ext cx="2478264" cy="1982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/>
        </p:nvSpPr>
        <p:spPr>
          <a:xfrm>
            <a:off x="3530064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菱形 1"/>
          <p:cNvSpPr/>
          <p:nvPr/>
        </p:nvSpPr>
        <p:spPr>
          <a:xfrm>
            <a:off x="644890" y="1725327"/>
            <a:ext cx="3561350" cy="3561350"/>
          </a:xfrm>
          <a:prstGeom prst="diamond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7158788" y="2796139"/>
            <a:ext cx="1419726" cy="1419726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273614" y="1725327"/>
            <a:ext cx="3561350" cy="3561350"/>
          </a:xfrm>
          <a:prstGeom prst="diamond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7902338" y="1725327"/>
            <a:ext cx="3561350" cy="3561350"/>
          </a:xfrm>
          <a:prstGeom prst="diamond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-373582" y="77380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-2092930" y="2535228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039045" y="2743200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9319697" y="4504624"/>
            <a:ext cx="2627696" cy="2560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94026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603281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205534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H="1">
            <a:off x="10818378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H="1">
            <a:off x="7172606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503593" y="3163313"/>
            <a:ext cx="346509" cy="683393"/>
          </a:xfrm>
          <a:custGeom>
            <a:avLst/>
            <a:gdLst>
              <a:gd name="connsiteX0" fmla="*/ 346509 w 346509"/>
              <a:gd name="connsiteY0" fmla="*/ 0 h 683393"/>
              <a:gd name="connsiteX1" fmla="*/ 0 w 346509"/>
              <a:gd name="connsiteY1" fmla="*/ 346509 h 683393"/>
              <a:gd name="connsiteX2" fmla="*/ 336884 w 346509"/>
              <a:gd name="connsiteY2" fmla="*/ 683393 h 6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509" h="683393">
                <a:moveTo>
                  <a:pt x="346509" y="0"/>
                </a:moveTo>
                <a:lnTo>
                  <a:pt x="0" y="346509"/>
                </a:lnTo>
                <a:lnTo>
                  <a:pt x="336884" y="683393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203967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84847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5051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3139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2883" y="282731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673763" y="3193947"/>
            <a:ext cx="207733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研究方法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931793" y="1264996"/>
            <a:ext cx="10312400" cy="4869873"/>
          </a:xfrm>
          <a:custGeom>
            <a:avLst/>
            <a:gdLst>
              <a:gd name="connsiteX0" fmla="*/ 3403092 w 10312400"/>
              <a:gd name="connsiteY0" fmla="*/ 3407449 h 4869873"/>
              <a:gd name="connsiteX1" fmla="*/ 10312400 w 10312400"/>
              <a:gd name="connsiteY1" fmla="*/ 3407449 h 4869873"/>
              <a:gd name="connsiteX2" fmla="*/ 10312400 w 10312400"/>
              <a:gd name="connsiteY2" fmla="*/ 4869873 h 4869873"/>
              <a:gd name="connsiteX3" fmla="*/ 3403092 w 10312400"/>
              <a:gd name="connsiteY3" fmla="*/ 4869873 h 4869873"/>
              <a:gd name="connsiteX4" fmla="*/ 0 w 10312400"/>
              <a:gd name="connsiteY4" fmla="*/ 1703724 h 4869873"/>
              <a:gd name="connsiteX5" fmla="*/ 6909308 w 10312400"/>
              <a:gd name="connsiteY5" fmla="*/ 1703724 h 4869873"/>
              <a:gd name="connsiteX6" fmla="*/ 6909308 w 10312400"/>
              <a:gd name="connsiteY6" fmla="*/ 3166148 h 4869873"/>
              <a:gd name="connsiteX7" fmla="*/ 0 w 10312400"/>
              <a:gd name="connsiteY7" fmla="*/ 3166148 h 4869873"/>
              <a:gd name="connsiteX8" fmla="*/ 3403094 w 10312400"/>
              <a:gd name="connsiteY8" fmla="*/ 0 h 4869873"/>
              <a:gd name="connsiteX9" fmla="*/ 10312400 w 10312400"/>
              <a:gd name="connsiteY9" fmla="*/ 0 h 4869873"/>
              <a:gd name="connsiteX10" fmla="*/ 10312400 w 10312400"/>
              <a:gd name="connsiteY10" fmla="*/ 1462424 h 4869873"/>
              <a:gd name="connsiteX11" fmla="*/ 3403094 w 10312400"/>
              <a:gd name="connsiteY11" fmla="*/ 1462424 h 486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12400" h="4869873">
                <a:moveTo>
                  <a:pt x="3403092" y="3407449"/>
                </a:moveTo>
                <a:lnTo>
                  <a:pt x="10312400" y="3407449"/>
                </a:lnTo>
                <a:lnTo>
                  <a:pt x="10312400" y="4869873"/>
                </a:lnTo>
                <a:lnTo>
                  <a:pt x="3403092" y="4869873"/>
                </a:lnTo>
                <a:close/>
                <a:moveTo>
                  <a:pt x="0" y="1703724"/>
                </a:moveTo>
                <a:lnTo>
                  <a:pt x="6909308" y="1703724"/>
                </a:lnTo>
                <a:lnTo>
                  <a:pt x="6909308" y="3166148"/>
                </a:lnTo>
                <a:lnTo>
                  <a:pt x="0" y="3166148"/>
                </a:lnTo>
                <a:close/>
                <a:moveTo>
                  <a:pt x="3403094" y="0"/>
                </a:moveTo>
                <a:lnTo>
                  <a:pt x="10312400" y="0"/>
                </a:lnTo>
                <a:lnTo>
                  <a:pt x="10312400" y="1462424"/>
                </a:lnTo>
                <a:lnTo>
                  <a:pt x="3403094" y="1462424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20" tIns="198120" rIns="198120" bIns="198120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200" kern="1200"/>
          </a:p>
        </p:txBody>
      </p:sp>
      <p:sp>
        <p:nvSpPr>
          <p:cNvPr id="13" name="矩形 12"/>
          <p:cNvSpPr/>
          <p:nvPr/>
        </p:nvSpPr>
        <p:spPr>
          <a:xfrm>
            <a:off x="931793" y="1264996"/>
            <a:ext cx="3093718" cy="1462424"/>
          </a:xfrm>
          <a:prstGeom prst="rect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8150473" y="2968720"/>
            <a:ext cx="3093720" cy="1462424"/>
          </a:xfrm>
          <a:prstGeom prst="rect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931793" y="4672445"/>
            <a:ext cx="3093720" cy="1462424"/>
          </a:xfrm>
          <a:prstGeom prst="rect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矩形 19"/>
          <p:cNvSpPr/>
          <p:nvPr/>
        </p:nvSpPr>
        <p:spPr>
          <a:xfrm>
            <a:off x="1000767" y="135504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  <a:endParaRPr lang="zh-CN" altLang="en-US" sz="2000" b="1" dirty="0">
              <a:solidFill>
                <a:srgbClr val="231F2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766" y="1721677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rgbClr val="231F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0767" y="4762498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2000" b="1" dirty="0">
                <a:solidFill>
                  <a:schemeClr val="bg1"/>
                </a:solidFill>
              </a:rPr>
              <a:t>此处添加标题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00766" y="5129126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73633" y="306237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231F20"/>
                </a:solidFill>
              </a:rPr>
              <a:t>点击</a:t>
            </a:r>
            <a:r>
              <a:rPr lang="zh-CN" altLang="en-US" sz="2000" b="1" dirty="0">
                <a:solidFill>
                  <a:srgbClr val="231F20"/>
                </a:solidFill>
              </a:rPr>
              <a:t>此处添加标题</a:t>
            </a:r>
            <a:endParaRPr lang="zh-CN" altLang="en-US" sz="2000" b="1" dirty="0">
              <a:solidFill>
                <a:srgbClr val="231F2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73632" y="3429000"/>
            <a:ext cx="280923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rgbClr val="231F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DA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DA4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分析讨论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/>
          <p:cNvGraphicFramePr/>
          <p:nvPr/>
        </p:nvGraphicFramePr>
        <p:xfrm>
          <a:off x="243687" y="1538177"/>
          <a:ext cx="8349980" cy="466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916241" y="2774148"/>
            <a:ext cx="2180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9D38"/>
                </a:solidFill>
              </a:rPr>
              <a:t>75%</a:t>
            </a:r>
            <a:endParaRPr lang="zh-CN" altLang="en-US" sz="9600" dirty="0">
              <a:solidFill>
                <a:srgbClr val="FF9D3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25023" y="4123783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31F20"/>
                </a:solidFill>
              </a:rPr>
              <a:t>点击此处添加标题</a:t>
            </a:r>
            <a:endParaRPr lang="zh-CN" altLang="en-US" sz="2400" b="1" dirty="0">
              <a:solidFill>
                <a:srgbClr val="231F2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13907" y="4574767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rgbClr val="231F20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rgbClr val="231F2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1295400" y="2082800"/>
            <a:ext cx="3352800" cy="2890345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162550" y="2082800"/>
            <a:ext cx="3352800" cy="2890345"/>
          </a:xfrm>
          <a:prstGeom prst="triangle">
            <a:avLst/>
          </a:prstGeom>
          <a:solidFill>
            <a:srgbClr val="ED3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3232150" y="2082800"/>
            <a:ext cx="3352800" cy="2890345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7099300" y="2082800"/>
            <a:ext cx="3352800" cy="2890345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73802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08269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17763" y="3701512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52230" y="4044744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3231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9785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24869" y="2128332"/>
            <a:ext cx="2539762" cy="7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0402" y="293547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点击</a:t>
            </a:r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507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36127" y="2901678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166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02088" y="358209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smtClean="0">
                <a:solidFill>
                  <a:schemeClr val="bg1"/>
                </a:solidFill>
              </a:rPr>
              <a:t>分析讨论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6056627" y="2150567"/>
            <a:ext cx="13038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30385" y="57121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>
            <a:off x="301027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任意多边形 13"/>
          <p:cNvSpPr/>
          <p:nvPr/>
        </p:nvSpPr>
        <p:spPr>
          <a:xfrm>
            <a:off x="301027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797735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8892" y="0"/>
                </a:moveTo>
                <a:lnTo>
                  <a:pt x="5258892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2300276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56351" y="0"/>
                </a:moveTo>
                <a:lnTo>
                  <a:pt x="375635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3306109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306109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3802816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3811" y="0"/>
                </a:moveTo>
                <a:lnTo>
                  <a:pt x="2253811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530535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1270" y="0"/>
                </a:moveTo>
                <a:lnTo>
                  <a:pt x="751270" y="1012041"/>
                </a:lnTo>
                <a:lnTo>
                  <a:pt x="0" y="1012041"/>
                </a:lnTo>
                <a:lnTo>
                  <a:pt x="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6311190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6311190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 22"/>
          <p:cNvSpPr/>
          <p:nvPr/>
        </p:nvSpPr>
        <p:spPr>
          <a:xfrm>
            <a:off x="6056627" y="2150567"/>
            <a:ext cx="751270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751270" y="1012041"/>
                </a:lnTo>
                <a:lnTo>
                  <a:pt x="751270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6056627" y="2150567"/>
            <a:ext cx="225381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2253811" y="1012041"/>
                </a:lnTo>
                <a:lnTo>
                  <a:pt x="225381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任意多边形 24"/>
          <p:cNvSpPr/>
          <p:nvPr/>
        </p:nvSpPr>
        <p:spPr>
          <a:xfrm>
            <a:off x="9316272" y="3913879"/>
            <a:ext cx="186265" cy="1452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52869"/>
                </a:lnTo>
                <a:lnTo>
                  <a:pt x="186265" y="1452869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任意多边形 25"/>
          <p:cNvSpPr/>
          <p:nvPr/>
        </p:nvSpPr>
        <p:spPr>
          <a:xfrm>
            <a:off x="9316272" y="3913879"/>
            <a:ext cx="186265" cy="5712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1213"/>
                </a:lnTo>
                <a:lnTo>
                  <a:pt x="186265" y="571213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任意多边形 26"/>
          <p:cNvSpPr/>
          <p:nvPr/>
        </p:nvSpPr>
        <p:spPr>
          <a:xfrm>
            <a:off x="6056627" y="2150567"/>
            <a:ext cx="3756351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3756351" y="1012041"/>
                </a:lnTo>
                <a:lnTo>
                  <a:pt x="3756351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任意多边形 27"/>
          <p:cNvSpPr/>
          <p:nvPr/>
        </p:nvSpPr>
        <p:spPr>
          <a:xfrm>
            <a:off x="6056627" y="2150567"/>
            <a:ext cx="5258892" cy="11424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2041"/>
                </a:lnTo>
                <a:lnTo>
                  <a:pt x="5258892" y="1012041"/>
                </a:lnTo>
                <a:lnTo>
                  <a:pt x="5258892" y="1142427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任意多边形 28"/>
          <p:cNvSpPr/>
          <p:nvPr/>
        </p:nvSpPr>
        <p:spPr>
          <a:xfrm>
            <a:off x="5435743" y="1529682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ED322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1069463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1" name="任意多边形 30"/>
          <p:cNvSpPr/>
          <p:nvPr/>
        </p:nvSpPr>
        <p:spPr>
          <a:xfrm>
            <a:off x="9192095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2" name="任意多边形 31"/>
          <p:cNvSpPr/>
          <p:nvPr/>
        </p:nvSpPr>
        <p:spPr>
          <a:xfrm>
            <a:off x="9502537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3" name="任意多边形 32"/>
          <p:cNvSpPr/>
          <p:nvPr/>
        </p:nvSpPr>
        <p:spPr>
          <a:xfrm>
            <a:off x="9502537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4" name="任意多边形 33"/>
          <p:cNvSpPr/>
          <p:nvPr/>
        </p:nvSpPr>
        <p:spPr>
          <a:xfrm>
            <a:off x="7689554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35" name="任意多边形 34"/>
          <p:cNvSpPr/>
          <p:nvPr/>
        </p:nvSpPr>
        <p:spPr>
          <a:xfrm>
            <a:off x="618701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6" name="任意多边形 35"/>
          <p:cNvSpPr/>
          <p:nvPr/>
        </p:nvSpPr>
        <p:spPr>
          <a:xfrm>
            <a:off x="6497456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7" name="任意多边形 36"/>
          <p:cNvSpPr/>
          <p:nvPr/>
        </p:nvSpPr>
        <p:spPr>
          <a:xfrm>
            <a:off x="6497456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38" name="任意多边形 37"/>
          <p:cNvSpPr/>
          <p:nvPr/>
        </p:nvSpPr>
        <p:spPr>
          <a:xfrm>
            <a:off x="4684473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39" name="任意多边形 38"/>
          <p:cNvSpPr/>
          <p:nvPr/>
        </p:nvSpPr>
        <p:spPr>
          <a:xfrm>
            <a:off x="3181932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0" name="任意多边形 39"/>
          <p:cNvSpPr/>
          <p:nvPr/>
        </p:nvSpPr>
        <p:spPr>
          <a:xfrm>
            <a:off x="3492374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1" name="任意多边形 40"/>
          <p:cNvSpPr/>
          <p:nvPr/>
        </p:nvSpPr>
        <p:spPr>
          <a:xfrm>
            <a:off x="3492374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2" name="任意多边形 41"/>
          <p:cNvSpPr/>
          <p:nvPr/>
        </p:nvSpPr>
        <p:spPr>
          <a:xfrm>
            <a:off x="167939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3" name="任意多边形 42"/>
          <p:cNvSpPr/>
          <p:nvPr/>
        </p:nvSpPr>
        <p:spPr>
          <a:xfrm>
            <a:off x="176851" y="3292994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5C6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4" name="任意多边形 43"/>
          <p:cNvSpPr/>
          <p:nvPr/>
        </p:nvSpPr>
        <p:spPr>
          <a:xfrm>
            <a:off x="487293" y="4174650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 dirty="0"/>
          </a:p>
        </p:txBody>
      </p:sp>
      <p:sp>
        <p:nvSpPr>
          <p:cNvPr id="45" name="任意多边形 44"/>
          <p:cNvSpPr/>
          <p:nvPr/>
        </p:nvSpPr>
        <p:spPr>
          <a:xfrm>
            <a:off x="487293" y="5056306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000" kern="1200"/>
          </a:p>
        </p:txBody>
      </p:sp>
      <p:sp>
        <p:nvSpPr>
          <p:cNvPr id="46" name="任意多边形 45"/>
          <p:cNvSpPr/>
          <p:nvPr/>
        </p:nvSpPr>
        <p:spPr>
          <a:xfrm>
            <a:off x="6187013" y="2411338"/>
            <a:ext cx="1241769" cy="620884"/>
          </a:xfrm>
          <a:custGeom>
            <a:avLst/>
            <a:gdLst>
              <a:gd name="connsiteX0" fmla="*/ 0 w 1241769"/>
              <a:gd name="connsiteY0" fmla="*/ 0 h 620884"/>
              <a:gd name="connsiteX1" fmla="*/ 1241769 w 1241769"/>
              <a:gd name="connsiteY1" fmla="*/ 0 h 620884"/>
              <a:gd name="connsiteX2" fmla="*/ 1241769 w 1241769"/>
              <a:gd name="connsiteY2" fmla="*/ 620884 h 620884"/>
              <a:gd name="connsiteX3" fmla="*/ 0 w 1241769"/>
              <a:gd name="connsiteY3" fmla="*/ 620884 h 620884"/>
              <a:gd name="connsiteX4" fmla="*/ 0 w 1241769"/>
              <a:gd name="connsiteY4" fmla="*/ 0 h 62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769" h="620884">
                <a:moveTo>
                  <a:pt x="0" y="0"/>
                </a:moveTo>
                <a:lnTo>
                  <a:pt x="1241769" y="0"/>
                </a:lnTo>
                <a:lnTo>
                  <a:pt x="1241769" y="620884"/>
                </a:lnTo>
                <a:lnTo>
                  <a:pt x="0" y="620884"/>
                </a:lnTo>
                <a:lnTo>
                  <a:pt x="0" y="0"/>
                </a:lnTo>
                <a:close/>
              </a:path>
            </a:pathLst>
          </a:custGeom>
          <a:solidFill>
            <a:srgbClr val="FF9D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/>
          </a:p>
        </p:txBody>
      </p:sp>
      <p:sp>
        <p:nvSpPr>
          <p:cNvPr id="47" name="矩形 46"/>
          <p:cNvSpPr/>
          <p:nvPr/>
        </p:nvSpPr>
        <p:spPr>
          <a:xfrm>
            <a:off x="5656517" y="16132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383313" y="249494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97625" y="337260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92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390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895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881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867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853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883900" y="33782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231" y="4233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4824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703848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712872" y="422910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3231" y="514023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694824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703848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712872" y="513591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主要结论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294582"/>
            <a:ext cx="517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</a:t>
            </a:r>
            <a:r>
              <a:rPr lang="zh-CN" altLang="en-US" sz="28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选题背景和意义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04274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</a:t>
            </a:r>
            <a:r>
              <a:rPr lang="zh-CN" altLang="en-US" sz="2800" dirty="0" smtClean="0">
                <a:solidFill>
                  <a:schemeClr val="bg1"/>
                </a:solidFill>
              </a:rPr>
              <a:t> 论文结构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0" y="2790912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</a:t>
            </a:r>
            <a:r>
              <a:rPr lang="zh-CN" altLang="en-US" sz="2800" dirty="0" smtClean="0">
                <a:solidFill>
                  <a:schemeClr val="bg1"/>
                </a:solidFill>
              </a:rPr>
              <a:t>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研究方法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53907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分析讨论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4287242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第五部分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主要结论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9206" y="5035408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第六部分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参考文献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708328" y="1387710"/>
            <a:ext cx="390878" cy="33696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5708328" y="2135875"/>
            <a:ext cx="390878" cy="336964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5708328" y="2884040"/>
            <a:ext cx="390878" cy="336964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5708328" y="3626854"/>
            <a:ext cx="390878" cy="336964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4818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5708328" y="4387592"/>
            <a:ext cx="390878" cy="336964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5708328" y="5148331"/>
            <a:ext cx="390878" cy="336964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00958" y="1325280"/>
            <a:ext cx="10117060" cy="4738970"/>
            <a:chOff x="1000958" y="1325280"/>
            <a:chExt cx="10117060" cy="4738970"/>
          </a:xfrm>
        </p:grpSpPr>
        <p:sp>
          <p:nvSpPr>
            <p:cNvPr id="15" name="任意多边形 14"/>
            <p:cNvSpPr/>
            <p:nvPr/>
          </p:nvSpPr>
          <p:spPr>
            <a:xfrm rot="21600000">
              <a:off x="1000958" y="1736504"/>
              <a:ext cx="1564154" cy="391652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5C6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783305" rIns="412751" bIns="78330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6" name="任意多边形 15"/>
            <p:cNvSpPr/>
            <p:nvPr/>
          </p:nvSpPr>
          <p:spPr>
            <a:xfrm rot="21600000">
              <a:off x="2707057" y="1540690"/>
              <a:ext cx="1720560" cy="430814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F9D3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861630" rIns="412751" bIns="86163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7" name="任意多边形 16"/>
            <p:cNvSpPr/>
            <p:nvPr/>
          </p:nvSpPr>
          <p:spPr>
            <a:xfrm rot="21600000">
              <a:off x="4569563" y="1325280"/>
              <a:ext cx="189261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67A3A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8" name="任意多边形 17"/>
            <p:cNvSpPr/>
            <p:nvPr/>
          </p:nvSpPr>
          <p:spPr>
            <a:xfrm rot="21600000">
              <a:off x="6604126" y="1325280"/>
              <a:ext cx="2081879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DA4818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9" name="任意多边形 18"/>
            <p:cNvSpPr/>
            <p:nvPr/>
          </p:nvSpPr>
          <p:spPr>
            <a:xfrm rot="21600000">
              <a:off x="8827951" y="1325280"/>
              <a:ext cx="2290067" cy="473897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FB405D">
                <a:alpha val="9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750" tIns="947795" rIns="412751" bIns="947794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</p:grpSp>
      <p:sp>
        <p:nvSpPr>
          <p:cNvPr id="20" name="矩形 19"/>
          <p:cNvSpPr/>
          <p:nvPr/>
        </p:nvSpPr>
        <p:spPr>
          <a:xfrm>
            <a:off x="1000959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00958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7338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338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987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987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3865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3865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94507" y="3439566"/>
            <a:ext cx="163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点击</a:t>
            </a:r>
            <a:r>
              <a:rPr lang="zh-CN" altLang="en-US" sz="1400" b="1" dirty="0">
                <a:solidFill>
                  <a:schemeClr val="bg1"/>
                </a:solidFill>
              </a:rPr>
              <a:t>此处添加标题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194506" y="3746201"/>
            <a:ext cx="156415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482294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66597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132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35315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09008" y="2690665"/>
            <a:ext cx="601479" cy="601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4" name="任意多边形 33"/>
          <p:cNvSpPr/>
          <p:nvPr/>
        </p:nvSpPr>
        <p:spPr>
          <a:xfrm>
            <a:off x="0" y="0"/>
            <a:ext cx="2895600" cy="6858000"/>
          </a:xfrm>
          <a:custGeom>
            <a:avLst/>
            <a:gdLst>
              <a:gd name="connsiteX0" fmla="*/ 2889252 w 2895600"/>
              <a:gd name="connsiteY0" fmla="*/ 2271562 h 6858000"/>
              <a:gd name="connsiteX1" fmla="*/ 3 w 2895600"/>
              <a:gd name="connsiteY1" fmla="*/ 4564781 h 6858000"/>
              <a:gd name="connsiteX2" fmla="*/ 2889252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0 w 28956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6858000">
                <a:moveTo>
                  <a:pt x="2889252" y="2271562"/>
                </a:moveTo>
                <a:lnTo>
                  <a:pt x="3" y="4564781"/>
                </a:lnTo>
                <a:lnTo>
                  <a:pt x="2889252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895600" y="1"/>
            <a:ext cx="2895600" cy="4586438"/>
          </a:xfrm>
          <a:custGeom>
            <a:avLst/>
            <a:gdLst>
              <a:gd name="connsiteX0" fmla="*/ 2882904 w 2882904"/>
              <a:gd name="connsiteY0" fmla="*/ 0 h 4586438"/>
              <a:gd name="connsiteX1" fmla="*/ 2882904 w 2882904"/>
              <a:gd name="connsiteY1" fmla="*/ 4586438 h 4586438"/>
              <a:gd name="connsiteX2" fmla="*/ 0 w 2882904"/>
              <a:gd name="connsiteY2" fmla="*/ 2298255 h 4586438"/>
              <a:gd name="connsiteX3" fmla="*/ 0 w 2882904"/>
              <a:gd name="connsiteY3" fmla="*/ 2288182 h 458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904" h="4586438">
                <a:moveTo>
                  <a:pt x="2882904" y="0"/>
                </a:moveTo>
                <a:lnTo>
                  <a:pt x="2882904" y="4586438"/>
                </a:lnTo>
                <a:lnTo>
                  <a:pt x="0" y="2298255"/>
                </a:lnTo>
                <a:lnTo>
                  <a:pt x="0" y="2288182"/>
                </a:lnTo>
                <a:close/>
              </a:path>
            </a:pathLst>
          </a:cu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791200" y="0"/>
            <a:ext cx="2895600" cy="6858000"/>
          </a:xfrm>
          <a:custGeom>
            <a:avLst/>
            <a:gdLst>
              <a:gd name="connsiteX0" fmla="*/ 0 w 2895600"/>
              <a:gd name="connsiteY0" fmla="*/ 4574858 h 6858000"/>
              <a:gd name="connsiteX1" fmla="*/ 2876553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76554 w 2895600"/>
              <a:gd name="connsiteY6" fmla="*/ 6858000 h 6858000"/>
              <a:gd name="connsiteX7" fmla="*/ 2876554 w 2895600"/>
              <a:gd name="connsiteY7" fmla="*/ 2271563 h 6858000"/>
              <a:gd name="connsiteX8" fmla="*/ 0 w 2895600"/>
              <a:gd name="connsiteY8" fmla="*/ 45547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74858"/>
                </a:move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76554" y="6858000"/>
                </a:lnTo>
                <a:lnTo>
                  <a:pt x="2876554" y="2271563"/>
                </a:lnTo>
                <a:lnTo>
                  <a:pt x="0" y="4554705"/>
                </a:lnTo>
                <a:close/>
              </a:path>
            </a:pathLst>
          </a:cu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86800" y="0"/>
            <a:ext cx="2895600" cy="6858000"/>
          </a:xfrm>
          <a:custGeom>
            <a:avLst/>
            <a:gdLst>
              <a:gd name="connsiteX0" fmla="*/ 0 w 2895600"/>
              <a:gd name="connsiteY0" fmla="*/ 4569823 h 6858000"/>
              <a:gd name="connsiteX1" fmla="*/ 2882896 w 2895600"/>
              <a:gd name="connsiteY1" fmla="*/ 6858000 h 6858000"/>
              <a:gd name="connsiteX2" fmla="*/ 0 w 2895600"/>
              <a:gd name="connsiteY2" fmla="*/ 6858000 h 6858000"/>
              <a:gd name="connsiteX3" fmla="*/ 0 w 2895600"/>
              <a:gd name="connsiteY3" fmla="*/ 0 h 6858000"/>
              <a:gd name="connsiteX4" fmla="*/ 2895600 w 2895600"/>
              <a:gd name="connsiteY4" fmla="*/ 0 h 6858000"/>
              <a:gd name="connsiteX5" fmla="*/ 2895600 w 2895600"/>
              <a:gd name="connsiteY5" fmla="*/ 6858000 h 6858000"/>
              <a:gd name="connsiteX6" fmla="*/ 2882898 w 2895600"/>
              <a:gd name="connsiteY6" fmla="*/ 6858000 h 6858000"/>
              <a:gd name="connsiteX7" fmla="*/ 2882898 w 2895600"/>
              <a:gd name="connsiteY7" fmla="*/ 2271564 h 6858000"/>
              <a:gd name="connsiteX8" fmla="*/ 0 w 2895600"/>
              <a:gd name="connsiteY8" fmla="*/ 4559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6858000">
                <a:moveTo>
                  <a:pt x="0" y="4569823"/>
                </a:moveTo>
                <a:lnTo>
                  <a:pt x="2882896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5600" y="0"/>
                </a:lnTo>
                <a:lnTo>
                  <a:pt x="2895600" y="6858000"/>
                </a:lnTo>
                <a:lnTo>
                  <a:pt x="2882898" y="6858000"/>
                </a:lnTo>
                <a:lnTo>
                  <a:pt x="2882898" y="2271564"/>
                </a:lnTo>
                <a:lnTo>
                  <a:pt x="0" y="4559743"/>
                </a:lnTo>
                <a:close/>
              </a:path>
            </a:pathLst>
          </a:cu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/>
          <a:srcRect r="78838"/>
          <a:stretch>
            <a:fillRect/>
          </a:stretch>
        </p:blipFill>
        <p:spPr>
          <a:xfrm>
            <a:off x="11582401" y="-297"/>
            <a:ext cx="612808" cy="6858594"/>
          </a:xfrm>
          <a:prstGeom prst="rect">
            <a:avLst/>
          </a:prstGeom>
        </p:spPr>
      </p:pic>
      <p:sp>
        <p:nvSpPr>
          <p:cNvPr id="40" name="文本框 8"/>
          <p:cNvSpPr txBox="1"/>
          <p:nvPr/>
        </p:nvSpPr>
        <p:spPr>
          <a:xfrm>
            <a:off x="3759874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59874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8690009" y="1915757"/>
            <a:ext cx="202811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690009" y="1507763"/>
            <a:ext cx="2031325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83200" y="5022850"/>
            <a:ext cx="2813050" cy="952500"/>
          </a:xfrm>
          <a:custGeom>
            <a:avLst/>
            <a:gdLst>
              <a:gd name="connsiteX0" fmla="*/ 1657350 w 1657350"/>
              <a:gd name="connsiteY0" fmla="*/ 0 h 952500"/>
              <a:gd name="connsiteX1" fmla="*/ 1327150 w 1657350"/>
              <a:gd name="connsiteY1" fmla="*/ 952500 h 952500"/>
              <a:gd name="connsiteX2" fmla="*/ 0 w 1657350"/>
              <a:gd name="connsiteY2" fmla="*/ 952500 h 952500"/>
              <a:gd name="connsiteX0-1" fmla="*/ 2813050 w 2813050"/>
              <a:gd name="connsiteY0-2" fmla="*/ 0 h 952500"/>
              <a:gd name="connsiteX1-3" fmla="*/ 2482850 w 2813050"/>
              <a:gd name="connsiteY1-4" fmla="*/ 952500 h 952500"/>
              <a:gd name="connsiteX2-5" fmla="*/ 0 w 2813050"/>
              <a:gd name="connsiteY2-6" fmla="*/ 952500 h 952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3050" h="952500">
                <a:moveTo>
                  <a:pt x="2813050" y="0"/>
                </a:moveTo>
                <a:lnTo>
                  <a:pt x="2482850" y="952500"/>
                </a:lnTo>
                <a:lnTo>
                  <a:pt x="0" y="952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905250" y="2978150"/>
            <a:ext cx="3397250" cy="609600"/>
          </a:xfrm>
          <a:custGeom>
            <a:avLst/>
            <a:gdLst>
              <a:gd name="connsiteX0" fmla="*/ 3397250 w 3397250"/>
              <a:gd name="connsiteY0" fmla="*/ 609600 h 609600"/>
              <a:gd name="connsiteX1" fmla="*/ 3048000 w 3397250"/>
              <a:gd name="connsiteY1" fmla="*/ 0 h 609600"/>
              <a:gd name="connsiteX2" fmla="*/ 0 w 3397250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7250" h="609600">
                <a:moveTo>
                  <a:pt x="3397250" y="609600"/>
                </a:moveTo>
                <a:lnTo>
                  <a:pt x="3048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61000" y="1320800"/>
            <a:ext cx="3124200" cy="527050"/>
          </a:xfrm>
          <a:custGeom>
            <a:avLst/>
            <a:gdLst>
              <a:gd name="connsiteX0" fmla="*/ 3124200 w 3124200"/>
              <a:gd name="connsiteY0" fmla="*/ 527050 h 527050"/>
              <a:gd name="connsiteX1" fmla="*/ 3124200 w 3124200"/>
              <a:gd name="connsiteY1" fmla="*/ 527050 h 527050"/>
              <a:gd name="connsiteX2" fmla="*/ 3105150 w 3124200"/>
              <a:gd name="connsiteY2" fmla="*/ 450850 h 527050"/>
              <a:gd name="connsiteX3" fmla="*/ 2794000 w 3124200"/>
              <a:gd name="connsiteY3" fmla="*/ 0 h 527050"/>
              <a:gd name="connsiteX4" fmla="*/ 0 w 3124200"/>
              <a:gd name="connsiteY4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527050">
                <a:moveTo>
                  <a:pt x="3124200" y="527050"/>
                </a:moveTo>
                <a:lnTo>
                  <a:pt x="3124200" y="527050"/>
                </a:lnTo>
                <a:cubicBezTo>
                  <a:pt x="3117254" y="457593"/>
                  <a:pt x="3132892" y="478592"/>
                  <a:pt x="3105150" y="450850"/>
                </a:cubicBezTo>
                <a:lnTo>
                  <a:pt x="27940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主要结论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-139308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139307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5400000" flipH="1">
            <a:off x="1424766" y="3075110"/>
            <a:ext cx="4039926" cy="3457384"/>
          </a:xfrm>
          <a:custGeom>
            <a:avLst/>
            <a:gdLst>
              <a:gd name="connsiteX0" fmla="*/ 3014375 w 4039926"/>
              <a:gd name="connsiteY0" fmla="*/ 1741348 h 3457384"/>
              <a:gd name="connsiteX1" fmla="*/ 2004393 w 4039926"/>
              <a:gd name="connsiteY1" fmla="*/ 0 h 3457384"/>
              <a:gd name="connsiteX2" fmla="*/ 994411 w 4039926"/>
              <a:gd name="connsiteY2" fmla="*/ 1741348 h 3457384"/>
              <a:gd name="connsiteX3" fmla="*/ 995301 w 4039926"/>
              <a:gd name="connsiteY3" fmla="*/ 1741348 h 3457384"/>
              <a:gd name="connsiteX4" fmla="*/ 0 w 4039926"/>
              <a:gd name="connsiteY4" fmla="*/ 3457383 h 3457384"/>
              <a:gd name="connsiteX5" fmla="*/ 2019962 w 4039926"/>
              <a:gd name="connsiteY5" fmla="*/ 3457383 h 3457384"/>
              <a:gd name="connsiteX6" fmla="*/ 1024662 w 4039926"/>
              <a:gd name="connsiteY6" fmla="*/ 1741348 h 3457384"/>
              <a:gd name="connsiteX7" fmla="*/ 4039926 w 4039926"/>
              <a:gd name="connsiteY7" fmla="*/ 3457384 h 3457384"/>
              <a:gd name="connsiteX8" fmla="*/ 3029944 w 4039926"/>
              <a:gd name="connsiteY8" fmla="*/ 1716036 h 3457384"/>
              <a:gd name="connsiteX9" fmla="*/ 2019962 w 4039926"/>
              <a:gd name="connsiteY9" fmla="*/ 3457384 h 34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57384">
                <a:moveTo>
                  <a:pt x="3014375" y="1741348"/>
                </a:moveTo>
                <a:lnTo>
                  <a:pt x="2004393" y="0"/>
                </a:lnTo>
                <a:lnTo>
                  <a:pt x="994411" y="1741348"/>
                </a:lnTo>
                <a:lnTo>
                  <a:pt x="995301" y="1741348"/>
                </a:lnTo>
                <a:lnTo>
                  <a:pt x="0" y="3457383"/>
                </a:lnTo>
                <a:lnTo>
                  <a:pt x="2019962" y="3457383"/>
                </a:lnTo>
                <a:lnTo>
                  <a:pt x="1024662" y="1741348"/>
                </a:lnTo>
                <a:close/>
                <a:moveTo>
                  <a:pt x="4039926" y="3457384"/>
                </a:moveTo>
                <a:lnTo>
                  <a:pt x="3029944" y="1716036"/>
                </a:lnTo>
                <a:lnTo>
                  <a:pt x="2019962" y="34573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aphicFrame>
        <p:nvGraphicFramePr>
          <p:cNvPr id="21" name="图表 20"/>
          <p:cNvGraphicFramePr/>
          <p:nvPr/>
        </p:nvGraphicFramePr>
        <p:xfrm>
          <a:off x="5676901" y="1413933"/>
          <a:ext cx="7086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矩形 24"/>
          <p:cNvSpPr/>
          <p:nvPr/>
        </p:nvSpPr>
        <p:spPr>
          <a:xfrm>
            <a:off x="5395467" y="951468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95467" y="1294700"/>
            <a:ext cx="2796048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01617" y="2605977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01616" y="2949209"/>
            <a:ext cx="2897889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81360" y="5575701"/>
            <a:ext cx="240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81359" y="5994863"/>
            <a:ext cx="221639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8296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参考文献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六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5756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学位论文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研究报告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发布日期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48013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感谢各位</a:t>
            </a:r>
            <a:endParaRPr lang="zh-CN" altLang="en-US" sz="6000" b="1" dirty="0"/>
          </a:p>
          <a:p>
            <a:r>
              <a:rPr lang="zh-CN" altLang="en-US" sz="6000" b="1" dirty="0"/>
              <a:t>老师评判指导</a:t>
            </a:r>
            <a:endParaRPr lang="zh-CN" altLang="en-US" sz="6000" b="1" dirty="0"/>
          </a:p>
        </p:txBody>
      </p:sp>
      <p:sp>
        <p:nvSpPr>
          <p:cNvPr id="18" name="矩形 17"/>
          <p:cNvSpPr/>
          <p:nvPr/>
        </p:nvSpPr>
        <p:spPr>
          <a:xfrm>
            <a:off x="297024" y="5924303"/>
            <a:ext cx="2735580" cy="352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           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7024" y="6226921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</a:t>
            </a:r>
            <a:r>
              <a:rPr lang="en-US" altLang="zh-CN" dirty="0" err="1"/>
              <a:t>OfficePLUS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2016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28766" y="4766730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选题背景和意义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1800000">
            <a:off x="947320" y="1318012"/>
            <a:ext cx="2781174" cy="2729858"/>
            <a:chOff x="4243137" y="1556583"/>
            <a:chExt cx="3705726" cy="3637353"/>
          </a:xfrm>
        </p:grpSpPr>
        <p:sp>
          <p:nvSpPr>
            <p:cNvPr id="13" name="等腰三角形 12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1800000">
            <a:off x="4722693" y="1318012"/>
            <a:ext cx="2781174" cy="2729858"/>
            <a:chOff x="4243137" y="1556583"/>
            <a:chExt cx="3705726" cy="3637353"/>
          </a:xfrm>
        </p:grpSpPr>
        <p:sp>
          <p:nvSpPr>
            <p:cNvPr id="16" name="等腰三角形 15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800000">
            <a:off x="8498066" y="1318012"/>
            <a:ext cx="2781174" cy="2729858"/>
            <a:chOff x="4243137" y="1556583"/>
            <a:chExt cx="3705726" cy="3637353"/>
          </a:xfrm>
        </p:grpSpPr>
        <p:sp>
          <p:nvSpPr>
            <p:cNvPr id="19" name="等腰三角形 18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5461887" y="2521149"/>
            <a:ext cx="907982" cy="644666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2"/>
          <p:cNvGrpSpPr>
            <a:grpSpLocks noChangeAspect="1"/>
          </p:cNvGrpSpPr>
          <p:nvPr/>
        </p:nvGrpSpPr>
        <p:grpSpPr bwMode="auto">
          <a:xfrm>
            <a:off x="9260242" y="2534814"/>
            <a:ext cx="907980" cy="644666"/>
            <a:chOff x="4354" y="1098"/>
            <a:chExt cx="800" cy="568"/>
          </a:xfrm>
          <a:solidFill>
            <a:schemeClr val="bg1"/>
          </a:solidFill>
        </p:grpSpPr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121"/>
          <p:cNvGrpSpPr>
            <a:grpSpLocks noChangeAspect="1"/>
          </p:cNvGrpSpPr>
          <p:nvPr/>
        </p:nvGrpSpPr>
        <p:grpSpPr bwMode="auto">
          <a:xfrm>
            <a:off x="1775645" y="2526011"/>
            <a:ext cx="754758" cy="642396"/>
            <a:chOff x="515" y="3088"/>
            <a:chExt cx="665" cy="566"/>
          </a:xfrm>
          <a:solidFill>
            <a:schemeClr val="bg1"/>
          </a:solidFill>
        </p:grpSpPr>
        <p:sp>
          <p:nvSpPr>
            <p:cNvPr id="38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83623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72507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4662640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51524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51" name="矩形 50"/>
          <p:cNvSpPr/>
          <p:nvPr/>
        </p:nvSpPr>
        <p:spPr>
          <a:xfrm>
            <a:off x="8449129" y="453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38013" y="4984186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84369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73253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44385" y="17900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3269" y="2240985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2184369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73253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6844385" y="418058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33269" y="4631566"/>
            <a:ext cx="373175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19" name="等腰三角形 18"/>
          <p:cNvSpPr/>
          <p:nvPr/>
        </p:nvSpPr>
        <p:spPr>
          <a:xfrm rot="5400000">
            <a:off x="2283819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5400000">
            <a:off x="2547156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/>
          <p:nvPr/>
        </p:nvSpPr>
        <p:spPr>
          <a:xfrm rot="5400000">
            <a:off x="2810493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5400000">
            <a:off x="3073830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5400000">
            <a:off x="3337167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23"/>
          <p:cNvSpPr/>
          <p:nvPr/>
        </p:nvSpPr>
        <p:spPr>
          <a:xfrm rot="5400000">
            <a:off x="3600504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24"/>
          <p:cNvSpPr/>
          <p:nvPr/>
        </p:nvSpPr>
        <p:spPr>
          <a:xfrm rot="5400000">
            <a:off x="6940486" y="3014566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等腰三角形 25"/>
          <p:cNvSpPr/>
          <p:nvPr/>
        </p:nvSpPr>
        <p:spPr>
          <a:xfrm rot="5400000">
            <a:off x="7203823" y="3014566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467160" y="3014566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730497" y="3014566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993834" y="3014566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8257171" y="301456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2283819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2547156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等腰三角形 32"/>
          <p:cNvSpPr/>
          <p:nvPr/>
        </p:nvSpPr>
        <p:spPr>
          <a:xfrm rot="5400000">
            <a:off x="2810493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33"/>
          <p:cNvSpPr/>
          <p:nvPr/>
        </p:nvSpPr>
        <p:spPr>
          <a:xfrm rot="5400000">
            <a:off x="3073830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 rot="5400000">
            <a:off x="3337167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等腰三角形 35"/>
          <p:cNvSpPr/>
          <p:nvPr/>
        </p:nvSpPr>
        <p:spPr>
          <a:xfrm rot="5400000">
            <a:off x="3600504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6940486" y="5388825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等腰三角形 37"/>
          <p:cNvSpPr/>
          <p:nvPr/>
        </p:nvSpPr>
        <p:spPr>
          <a:xfrm rot="5400000">
            <a:off x="7203823" y="5388825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7467160" y="5388825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等腰三角形 39"/>
          <p:cNvSpPr/>
          <p:nvPr/>
        </p:nvSpPr>
        <p:spPr>
          <a:xfrm rot="5400000">
            <a:off x="7730497" y="5388825"/>
            <a:ext cx="305471" cy="263337"/>
          </a:xfrm>
          <a:prstGeom prst="triangle">
            <a:avLst/>
          </a:prstGeom>
          <a:solidFill>
            <a:srgbClr val="DA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7993834" y="5388825"/>
            <a:ext cx="305471" cy="263337"/>
          </a:xfrm>
          <a:prstGeom prst="triangle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等腰三角形 41"/>
          <p:cNvSpPr/>
          <p:nvPr/>
        </p:nvSpPr>
        <p:spPr>
          <a:xfrm rot="5400000">
            <a:off x="8257171" y="5388825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选题背景和意义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1180" y="1934389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21" name="矩形 20"/>
          <p:cNvSpPr/>
          <p:nvPr/>
        </p:nvSpPr>
        <p:spPr>
          <a:xfrm>
            <a:off x="972296" y="26877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1180" y="3138778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1180" y="4343167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972296" y="509657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1180" y="5547556"/>
            <a:ext cx="5793349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/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等腰三角形 27"/>
          <p:cNvSpPr/>
          <p:nvPr/>
        </p:nvSpPr>
        <p:spPr>
          <a:xfrm rot="5400000">
            <a:off x="710198" y="2771184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/>
        </p:nvSpPr>
        <p:spPr>
          <a:xfrm rot="5400000">
            <a:off x="710198" y="5190396"/>
            <a:ext cx="305471" cy="263337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论文结构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结构</a:t>
            </a:r>
            <a:endParaRPr lang="zh-CN" altLang="en-US" sz="4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点击此处添加标题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论文结构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78950" y="3381640"/>
            <a:ext cx="24782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4186</Words>
  <Application>WPS 演示</Application>
  <PresentationFormat>宽屏</PresentationFormat>
  <Paragraphs>362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Segoe UI Light</vt:lpstr>
      <vt:lpstr>Segoe UI Light</vt:lpstr>
      <vt:lpstr>微软雅黑</vt:lpstr>
      <vt:lpstr>Century Gothic</vt:lpstr>
      <vt:lpstr>Impact</vt:lpstr>
      <vt:lpstr>Calibri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Administrator</cp:lastModifiedBy>
  <cp:revision>53</cp:revision>
  <dcterms:created xsi:type="dcterms:W3CDTF">2015-08-18T02:51:00Z</dcterms:created>
  <dcterms:modified xsi:type="dcterms:W3CDTF">2017-04-28T00:58:47Z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